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Crimson Pro Semi Bold"/>
      <p:regular r:id="rId11"/>
    </p:embeddedFont>
    <p:embeddedFont>
      <p:font typeface="Crimson Pro Semi Bold"/>
      <p:regular r:id="rId12"/>
    </p:embeddedFont>
    <p:embeddedFont>
      <p:font typeface="Crimson Pro Semi Bold"/>
      <p:regular r:id="rId13"/>
    </p:embeddedFont>
    <p:embeddedFont>
      <p:font typeface="Crimson Pro Semi Bold"/>
      <p:regular r:id="rId14"/>
    </p:embeddedFont>
    <p:embeddedFont>
      <p:font typeface="Heebo"/>
      <p:regular r:id="rId15"/>
    </p:embeddedFont>
    <p:embeddedFont>
      <p:font typeface="Heebo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8299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Control de Stock de Supermercados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990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Abundancia de Productos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Disponibilidad garantizada.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Gestión Digital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Seguimiento preciso del inventario.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Control de Existencias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Optimización en tiempo real.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4078"/>
            <a:ext cx="927294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Características del Programa</a:t>
            </a:r>
            <a:endParaRPr lang="en-US" sz="6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592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56158"/>
            <a:ext cx="3432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Conteo preciso del inventario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4657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Mantiene una cuenta precisa de los niveles de stock.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2592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456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Interfaz intuitiva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4669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Facilita el uso para cualquier usuario, incluso aquellos con poca experiencia tecnológica.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2592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4561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Informes detallados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4657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 informes detallados que incluyen todos los productos en inventario.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584484"/>
            <a:ext cx="59178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Retos de la Programación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8885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88100" y="2973586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2888575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Integración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3378994"/>
            <a:ext cx="235350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fue un reto poder enfocar el programa previo de facturación a un programa que trata del control de stock de productos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111228" y="28885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4281964" y="2973586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4848344" y="2888575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Actualizar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48344" y="3378994"/>
            <a:ext cx="235350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nos dificulto modificar el código dado ya que no lo realizamos nosotros y no conocíamos su estructura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28885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601902" y="2973586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165783" y="2888575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Interfaz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8165783" y="3378994"/>
            <a:ext cx="2353508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fue un reto poder acomodar toda la interfaz del programa ya que al querer agregar o modificar cada bloque se movían o se desacomodaban del lugar que queríamos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0746105" y="28885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10911483" y="2973586"/>
            <a:ext cx="1794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1483221" y="2888575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Fondo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1483221" y="3378994"/>
            <a:ext cx="2353508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agregarle el fondo que deseamos a este programa nos dio muchas complicaciones debido a que esto nos daba error o no quedaba como nosotros queríamos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03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Beneficios del Programa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Toma de Decisiones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73702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Acceso a información precisa como cantidades y precios para decisiones estratégicas.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3452813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facilitación de historial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54704" y="473702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nos da un historial preciso con las cantidades de cada producto lo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3452813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4246602"/>
            <a:ext cx="2904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Mejora de la Satisfacción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473702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Mejorar la atención al cliente, garantizando la disponibilidad de productos en todo momento.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2024-12-03T19:08:04Z</dcterms:created>
  <dcterms:modified xsi:type="dcterms:W3CDTF">2024-12-03T19:08:04Z</dcterms:modified>
</cp:coreProperties>
</file>